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9" r:id="rId10"/>
    <p:sldId id="270" r:id="rId11"/>
    <p:sldId id="271" r:id="rId12"/>
    <p:sldId id="276" r:id="rId13"/>
    <p:sldId id="277" r:id="rId14"/>
    <p:sldId id="278" r:id="rId15"/>
    <p:sldId id="279" r:id="rId16"/>
    <p:sldId id="284" r:id="rId17"/>
    <p:sldId id="285" r:id="rId18"/>
    <p:sldId id="286" r:id="rId19"/>
    <p:sldId id="287" r:id="rId20"/>
    <p:sldId id="292" r:id="rId21"/>
    <p:sldId id="293" r:id="rId22"/>
    <p:sldId id="294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48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9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3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7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8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9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6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5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6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D33B2-CC51-45EC-87E3-D785874DB047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5AAB9-3C3F-4D66-9EF1-FC649CD5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0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11/13/20 </a:t>
            </a:r>
            <a:r>
              <a:rPr lang="en-US" dirty="0" smtClean="0"/>
              <a:t>- plots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5716" y="3608215"/>
            <a:ext cx="6600568" cy="229831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Difference </a:t>
            </a:r>
            <a:r>
              <a:rPr lang="en-US" dirty="0" smtClean="0"/>
              <a:t>(</a:t>
            </a:r>
            <a:r>
              <a:rPr lang="en-US" dirty="0" err="1" smtClean="0"/>
              <a:t>FHIST_Contrail</a:t>
            </a:r>
            <a:r>
              <a:rPr lang="en-US" dirty="0" smtClean="0"/>
              <a:t> - FHIST) </a:t>
            </a:r>
            <a:r>
              <a:rPr lang="en-US" dirty="0" smtClean="0"/>
              <a:t>plots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ordered by variable and level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level ranges from </a:t>
            </a:r>
            <a:r>
              <a:rPr lang="en-US" dirty="0" smtClean="0"/>
              <a:t>16 to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8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9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4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9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25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0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5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8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22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34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9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Abbreviations </a:t>
            </a:r>
            <a:r>
              <a:rPr lang="en-US" dirty="0" smtClean="0"/>
              <a:t>and </a:t>
            </a:r>
            <a:r>
              <a:rPr lang="en-US" dirty="0" smtClean="0"/>
              <a:t>units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249280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962">
                  <a:extLst>
                    <a:ext uri="{9D8B030D-6E8A-4147-A177-3AD203B41FA5}">
                      <a16:colId xmlns:a16="http://schemas.microsoft.com/office/drawing/2014/main" val="2084603675"/>
                    </a:ext>
                  </a:extLst>
                </a:gridCol>
                <a:gridCol w="5061438">
                  <a:extLst>
                    <a:ext uri="{9D8B030D-6E8A-4147-A177-3AD203B41FA5}">
                      <a16:colId xmlns:a16="http://schemas.microsoft.com/office/drawing/2014/main" val="291527635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25416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Abbreviation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Measurement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2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ice effective radius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42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 fraction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2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IWC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Grid box average ice water content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kg/m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4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17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205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8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39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53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and pressures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479672"/>
          <a:ext cx="8997500" cy="52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375">
                  <a:extLst>
                    <a:ext uri="{9D8B030D-6E8A-4147-A177-3AD203B41FA5}">
                      <a16:colId xmlns:a16="http://schemas.microsoft.com/office/drawing/2014/main" val="1147996742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3906981528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1041650129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4272545223"/>
                    </a:ext>
                  </a:extLst>
                </a:gridCol>
              </a:tblGrid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Level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Pressure (</a:t>
                      </a:r>
                      <a:r>
                        <a:rPr lang="en-US" sz="1500" dirty="0" err="1" smtClean="0"/>
                        <a:t>hPa</a:t>
                      </a:r>
                      <a:r>
                        <a:rPr lang="en-US" sz="1500" dirty="0" smtClean="0"/>
                        <a:t>)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Level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Pressure (</a:t>
                      </a:r>
                      <a:r>
                        <a:rPr lang="en-US" sz="1500" dirty="0" err="1" smtClean="0"/>
                        <a:t>hPa</a:t>
                      </a:r>
                      <a:r>
                        <a:rPr lang="en-US" sz="1500" dirty="0" smtClean="0"/>
                        <a:t>)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58957402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3.64346569404006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273.9108167588711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36453045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7.594819646328688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322.2419023513794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977568628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14.356632251292467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379.10090386867523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934090492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24.612220004200935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445.992574095726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186636083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35.92325001955032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524.6871747076511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686578245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43.1937500834465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609.7786948084831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32365665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51.67749896645546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691.3894303143024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1752809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61.52049824595451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763.404481112957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69980426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73.75095784664154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820.8583686500788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04771232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87.82123029232025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859.5347665250301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07856259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103.31712663173676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887.0202489197254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42472389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121.54724076390266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912.644546944648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34872049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142.99403876066208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936.1983984708786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17397133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168.22507977485657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957.485479535535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142432620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197.9080867022276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976.325407391414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59386417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232.82861895859241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992.556095123291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40504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54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6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2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5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6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48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Widescreen</PresentationFormat>
  <Paragraphs>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11/13/20 - plots</vt:lpstr>
      <vt:lpstr>Abbreviations and units</vt:lpstr>
      <vt:lpstr>Levels and pressures</vt:lpstr>
      <vt:lpstr>AREI</vt:lpstr>
      <vt:lpstr>PowerPoint Presentation</vt:lpstr>
      <vt:lpstr>PowerPoint Presentation</vt:lpstr>
      <vt:lpstr>PowerPoint Presentation</vt:lpstr>
      <vt:lpstr>CLOUD</vt:lpstr>
      <vt:lpstr>PowerPoint Presentation</vt:lpstr>
      <vt:lpstr>PowerPoint Presentation</vt:lpstr>
      <vt:lpstr>PowerPoint Presentation</vt:lpstr>
      <vt:lpstr>FREQI</vt:lpstr>
      <vt:lpstr>PowerPoint Presentation</vt:lpstr>
      <vt:lpstr>PowerPoint Presentation</vt:lpstr>
      <vt:lpstr>PowerPoint Presentation</vt:lpstr>
      <vt:lpstr>IWC</vt:lpstr>
      <vt:lpstr>PowerPoint Presentation</vt:lpstr>
      <vt:lpstr>PowerPoint Presentation</vt:lpstr>
      <vt:lpstr>PowerPoint Presentation</vt:lpstr>
      <vt:lpstr>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11/13/20 - plots</dc:title>
  <dc:creator>Weng, Kyle A.</dc:creator>
  <cp:lastModifiedBy>Weng, Kyle A.</cp:lastModifiedBy>
  <cp:revision>1</cp:revision>
  <dcterms:created xsi:type="dcterms:W3CDTF">2020-11-17T22:40:17Z</dcterms:created>
  <dcterms:modified xsi:type="dcterms:W3CDTF">2020-11-17T22:40:24Z</dcterms:modified>
</cp:coreProperties>
</file>